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69" r:id="rId3"/>
    <p:sldId id="258" r:id="rId4"/>
    <p:sldId id="260" r:id="rId5"/>
    <p:sldId id="274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112A0-0EC3-415E-A367-22098A0D3CD3}" v="44" dt="2022-11-20T18:58:3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316" y="28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6B78E-D77C-414B-A5EC-FB344E97C630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3E5BF0C-26AB-43CC-BB80-B7181903EA51}">
      <dgm:prSet/>
      <dgm:spPr/>
      <dgm:t>
        <a:bodyPr/>
        <a:lstStyle/>
        <a:p>
          <a:r>
            <a:rPr lang="en-US" dirty="0"/>
            <a:t>An “exploratory analysis” of Ronise Ball</a:t>
          </a:r>
        </a:p>
      </dgm:t>
    </dgm:pt>
    <dgm:pt modelId="{1071EFDB-E3B5-4EB9-B30D-6AA71427D79D}" type="parTrans" cxnId="{429337F3-37BD-4524-A318-F853D4437A17}">
      <dgm:prSet/>
      <dgm:spPr/>
      <dgm:t>
        <a:bodyPr/>
        <a:lstStyle/>
        <a:p>
          <a:endParaRPr lang="en-US"/>
        </a:p>
      </dgm:t>
    </dgm:pt>
    <dgm:pt modelId="{0FB83CF5-5F18-4CDB-99CB-8090A4C5CD3B}" type="sibTrans" cxnId="{429337F3-37BD-4524-A318-F853D4437A17}">
      <dgm:prSet/>
      <dgm:spPr/>
      <dgm:t>
        <a:bodyPr/>
        <a:lstStyle/>
        <a:p>
          <a:endParaRPr lang="en-US"/>
        </a:p>
      </dgm:t>
    </dgm:pt>
    <dgm:pt modelId="{CBD6990A-E808-4B29-9028-6B12D9C06F8A}" type="pres">
      <dgm:prSet presAssocID="{29D6B78E-D77C-414B-A5EC-FB344E97C630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F3440DE6-5F7C-45E6-8083-36BF01674AA7}" type="pres">
      <dgm:prSet presAssocID="{43E5BF0C-26AB-43CC-BB80-B7181903EA51}" presName="hierRoot1" presStyleCnt="0">
        <dgm:presLayoutVars>
          <dgm:hierBranch/>
        </dgm:presLayoutVars>
      </dgm:prSet>
      <dgm:spPr/>
    </dgm:pt>
    <dgm:pt modelId="{88D02D06-0982-4DAE-9522-FE991510B476}" type="pres">
      <dgm:prSet presAssocID="{43E5BF0C-26AB-43CC-BB80-B7181903EA51}" presName="rootComposite1" presStyleCnt="0"/>
      <dgm:spPr/>
    </dgm:pt>
    <dgm:pt modelId="{6AAB109E-48D5-4FA3-8EC7-B1675F5365B0}" type="pres">
      <dgm:prSet presAssocID="{43E5BF0C-26AB-43CC-BB80-B7181903EA51}" presName="rootText1" presStyleLbl="node0" presStyleIdx="0" presStyleCnt="1" custScaleX="286780">
        <dgm:presLayoutVars>
          <dgm:chPref val="3"/>
        </dgm:presLayoutVars>
      </dgm:prSet>
      <dgm:spPr/>
    </dgm:pt>
    <dgm:pt modelId="{A23B72F1-8566-4589-ACAB-EA9581124CF0}" type="pres">
      <dgm:prSet presAssocID="{43E5BF0C-26AB-43CC-BB80-B7181903EA51}" presName="rootConnector1" presStyleLbl="node1" presStyleIdx="0" presStyleCnt="0"/>
      <dgm:spPr/>
    </dgm:pt>
    <dgm:pt modelId="{B49C1C4E-5255-4925-A6C0-F785BCF7F873}" type="pres">
      <dgm:prSet presAssocID="{43E5BF0C-26AB-43CC-BB80-B7181903EA51}" presName="hierChild2" presStyleCnt="0"/>
      <dgm:spPr/>
    </dgm:pt>
    <dgm:pt modelId="{9F4D471A-21B3-47AB-B0B5-9C3A5EA40F23}" type="pres">
      <dgm:prSet presAssocID="{43E5BF0C-26AB-43CC-BB80-B7181903EA51}" presName="hierChild3" presStyleCnt="0"/>
      <dgm:spPr/>
    </dgm:pt>
  </dgm:ptLst>
  <dgm:cxnLst>
    <dgm:cxn modelId="{47F0AC03-3C64-4189-A57C-18EF953C43A8}" type="presOf" srcId="{43E5BF0C-26AB-43CC-BB80-B7181903EA51}" destId="{A23B72F1-8566-4589-ACAB-EA9581124CF0}" srcOrd="1" destOrd="0" presId="urn:microsoft.com/office/officeart/2005/8/layout/orgChart1"/>
    <dgm:cxn modelId="{16F80A1E-B608-4F52-8D66-D8558447F917}" type="presOf" srcId="{43E5BF0C-26AB-43CC-BB80-B7181903EA51}" destId="{6AAB109E-48D5-4FA3-8EC7-B1675F5365B0}" srcOrd="0" destOrd="0" presId="urn:microsoft.com/office/officeart/2005/8/layout/orgChart1"/>
    <dgm:cxn modelId="{4055E11E-ABAC-4DBD-BBCE-D885E7B9CE16}" type="presOf" srcId="{29D6B78E-D77C-414B-A5EC-FB344E97C630}" destId="{CBD6990A-E808-4B29-9028-6B12D9C06F8A}" srcOrd="0" destOrd="0" presId="urn:microsoft.com/office/officeart/2005/8/layout/orgChart1"/>
    <dgm:cxn modelId="{429337F3-37BD-4524-A318-F853D4437A17}" srcId="{29D6B78E-D77C-414B-A5EC-FB344E97C630}" destId="{43E5BF0C-26AB-43CC-BB80-B7181903EA51}" srcOrd="0" destOrd="0" parTransId="{1071EFDB-E3B5-4EB9-B30D-6AA71427D79D}" sibTransId="{0FB83CF5-5F18-4CDB-99CB-8090A4C5CD3B}"/>
    <dgm:cxn modelId="{A79F1E6A-8600-4827-BB7B-D49303C7D102}" type="presParOf" srcId="{CBD6990A-E808-4B29-9028-6B12D9C06F8A}" destId="{F3440DE6-5F7C-45E6-8083-36BF01674AA7}" srcOrd="0" destOrd="0" presId="urn:microsoft.com/office/officeart/2005/8/layout/orgChart1"/>
    <dgm:cxn modelId="{9B912ED1-E2C7-45C7-865A-1577D65E39E3}" type="presParOf" srcId="{F3440DE6-5F7C-45E6-8083-36BF01674AA7}" destId="{88D02D06-0982-4DAE-9522-FE991510B476}" srcOrd="0" destOrd="0" presId="urn:microsoft.com/office/officeart/2005/8/layout/orgChart1"/>
    <dgm:cxn modelId="{E8342A45-E1DC-440D-8EA0-2831A196FACD}" type="presParOf" srcId="{88D02D06-0982-4DAE-9522-FE991510B476}" destId="{6AAB109E-48D5-4FA3-8EC7-B1675F5365B0}" srcOrd="0" destOrd="0" presId="urn:microsoft.com/office/officeart/2005/8/layout/orgChart1"/>
    <dgm:cxn modelId="{C5B8531E-167A-4994-8DDA-09EF41303EEB}" type="presParOf" srcId="{88D02D06-0982-4DAE-9522-FE991510B476}" destId="{A23B72F1-8566-4589-ACAB-EA9581124CF0}" srcOrd="1" destOrd="0" presId="urn:microsoft.com/office/officeart/2005/8/layout/orgChart1"/>
    <dgm:cxn modelId="{05DE27F1-491E-4F70-B6B2-97B64D18B359}" type="presParOf" srcId="{F3440DE6-5F7C-45E6-8083-36BF01674AA7}" destId="{B49C1C4E-5255-4925-A6C0-F785BCF7F873}" srcOrd="1" destOrd="0" presId="urn:microsoft.com/office/officeart/2005/8/layout/orgChart1"/>
    <dgm:cxn modelId="{56B5AA07-CC39-43C6-BDFF-8DF319865206}" type="presParOf" srcId="{F3440DE6-5F7C-45E6-8083-36BF01674AA7}" destId="{9F4D471A-21B3-47AB-B0B5-9C3A5EA40F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6B78E-D77C-414B-A5EC-FB344E97C630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3E5BF0C-26AB-43CC-BB80-B7181903EA51}">
      <dgm:prSet/>
      <dgm:spPr/>
      <dgm:t>
        <a:bodyPr/>
        <a:lstStyle/>
        <a:p>
          <a:r>
            <a:rPr lang="en-US" dirty="0"/>
            <a:t>An “exploratory analysis” of Deonna Foster</a:t>
          </a:r>
        </a:p>
      </dgm:t>
    </dgm:pt>
    <dgm:pt modelId="{1071EFDB-E3B5-4EB9-B30D-6AA71427D79D}" type="parTrans" cxnId="{429337F3-37BD-4524-A318-F853D4437A17}">
      <dgm:prSet/>
      <dgm:spPr/>
      <dgm:t>
        <a:bodyPr/>
        <a:lstStyle/>
        <a:p>
          <a:endParaRPr lang="en-US"/>
        </a:p>
      </dgm:t>
    </dgm:pt>
    <dgm:pt modelId="{0FB83CF5-5F18-4CDB-99CB-8090A4C5CD3B}" type="sibTrans" cxnId="{429337F3-37BD-4524-A318-F853D4437A17}">
      <dgm:prSet/>
      <dgm:spPr/>
      <dgm:t>
        <a:bodyPr/>
        <a:lstStyle/>
        <a:p>
          <a:endParaRPr lang="en-US"/>
        </a:p>
      </dgm:t>
    </dgm:pt>
    <dgm:pt modelId="{CBD6990A-E808-4B29-9028-6B12D9C06F8A}" type="pres">
      <dgm:prSet presAssocID="{29D6B78E-D77C-414B-A5EC-FB344E97C630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F3440DE6-5F7C-45E6-8083-36BF01674AA7}" type="pres">
      <dgm:prSet presAssocID="{43E5BF0C-26AB-43CC-BB80-B7181903EA51}" presName="hierRoot1" presStyleCnt="0">
        <dgm:presLayoutVars>
          <dgm:hierBranch/>
        </dgm:presLayoutVars>
      </dgm:prSet>
      <dgm:spPr/>
    </dgm:pt>
    <dgm:pt modelId="{88D02D06-0982-4DAE-9522-FE991510B476}" type="pres">
      <dgm:prSet presAssocID="{43E5BF0C-26AB-43CC-BB80-B7181903EA51}" presName="rootComposite1" presStyleCnt="0"/>
      <dgm:spPr/>
    </dgm:pt>
    <dgm:pt modelId="{6AAB109E-48D5-4FA3-8EC7-B1675F5365B0}" type="pres">
      <dgm:prSet presAssocID="{43E5BF0C-26AB-43CC-BB80-B7181903EA51}" presName="rootText1" presStyleLbl="node0" presStyleIdx="0" presStyleCnt="1" custScaleX="286780">
        <dgm:presLayoutVars>
          <dgm:chPref val="3"/>
        </dgm:presLayoutVars>
      </dgm:prSet>
      <dgm:spPr/>
    </dgm:pt>
    <dgm:pt modelId="{A23B72F1-8566-4589-ACAB-EA9581124CF0}" type="pres">
      <dgm:prSet presAssocID="{43E5BF0C-26AB-43CC-BB80-B7181903EA51}" presName="rootConnector1" presStyleLbl="node1" presStyleIdx="0" presStyleCnt="0"/>
      <dgm:spPr/>
    </dgm:pt>
    <dgm:pt modelId="{B49C1C4E-5255-4925-A6C0-F785BCF7F873}" type="pres">
      <dgm:prSet presAssocID="{43E5BF0C-26AB-43CC-BB80-B7181903EA51}" presName="hierChild2" presStyleCnt="0"/>
      <dgm:spPr/>
    </dgm:pt>
    <dgm:pt modelId="{9F4D471A-21B3-47AB-B0B5-9C3A5EA40F23}" type="pres">
      <dgm:prSet presAssocID="{43E5BF0C-26AB-43CC-BB80-B7181903EA51}" presName="hierChild3" presStyleCnt="0"/>
      <dgm:spPr/>
    </dgm:pt>
  </dgm:ptLst>
  <dgm:cxnLst>
    <dgm:cxn modelId="{47F0AC03-3C64-4189-A57C-18EF953C43A8}" type="presOf" srcId="{43E5BF0C-26AB-43CC-BB80-B7181903EA51}" destId="{A23B72F1-8566-4589-ACAB-EA9581124CF0}" srcOrd="1" destOrd="0" presId="urn:microsoft.com/office/officeart/2005/8/layout/orgChart1"/>
    <dgm:cxn modelId="{16F80A1E-B608-4F52-8D66-D8558447F917}" type="presOf" srcId="{43E5BF0C-26AB-43CC-BB80-B7181903EA51}" destId="{6AAB109E-48D5-4FA3-8EC7-B1675F5365B0}" srcOrd="0" destOrd="0" presId="urn:microsoft.com/office/officeart/2005/8/layout/orgChart1"/>
    <dgm:cxn modelId="{4055E11E-ABAC-4DBD-BBCE-D885E7B9CE16}" type="presOf" srcId="{29D6B78E-D77C-414B-A5EC-FB344E97C630}" destId="{CBD6990A-E808-4B29-9028-6B12D9C06F8A}" srcOrd="0" destOrd="0" presId="urn:microsoft.com/office/officeart/2005/8/layout/orgChart1"/>
    <dgm:cxn modelId="{429337F3-37BD-4524-A318-F853D4437A17}" srcId="{29D6B78E-D77C-414B-A5EC-FB344E97C630}" destId="{43E5BF0C-26AB-43CC-BB80-B7181903EA51}" srcOrd="0" destOrd="0" parTransId="{1071EFDB-E3B5-4EB9-B30D-6AA71427D79D}" sibTransId="{0FB83CF5-5F18-4CDB-99CB-8090A4C5CD3B}"/>
    <dgm:cxn modelId="{A79F1E6A-8600-4827-BB7B-D49303C7D102}" type="presParOf" srcId="{CBD6990A-E808-4B29-9028-6B12D9C06F8A}" destId="{F3440DE6-5F7C-45E6-8083-36BF01674AA7}" srcOrd="0" destOrd="0" presId="urn:microsoft.com/office/officeart/2005/8/layout/orgChart1"/>
    <dgm:cxn modelId="{9B912ED1-E2C7-45C7-865A-1577D65E39E3}" type="presParOf" srcId="{F3440DE6-5F7C-45E6-8083-36BF01674AA7}" destId="{88D02D06-0982-4DAE-9522-FE991510B476}" srcOrd="0" destOrd="0" presId="urn:microsoft.com/office/officeart/2005/8/layout/orgChart1"/>
    <dgm:cxn modelId="{E8342A45-E1DC-440D-8EA0-2831A196FACD}" type="presParOf" srcId="{88D02D06-0982-4DAE-9522-FE991510B476}" destId="{6AAB109E-48D5-4FA3-8EC7-B1675F5365B0}" srcOrd="0" destOrd="0" presId="urn:microsoft.com/office/officeart/2005/8/layout/orgChart1"/>
    <dgm:cxn modelId="{C5B8531E-167A-4994-8DDA-09EF41303EEB}" type="presParOf" srcId="{88D02D06-0982-4DAE-9522-FE991510B476}" destId="{A23B72F1-8566-4589-ACAB-EA9581124CF0}" srcOrd="1" destOrd="0" presId="urn:microsoft.com/office/officeart/2005/8/layout/orgChart1"/>
    <dgm:cxn modelId="{05DE27F1-491E-4F70-B6B2-97B64D18B359}" type="presParOf" srcId="{F3440DE6-5F7C-45E6-8083-36BF01674AA7}" destId="{B49C1C4E-5255-4925-A6C0-F785BCF7F873}" srcOrd="1" destOrd="0" presId="urn:microsoft.com/office/officeart/2005/8/layout/orgChart1"/>
    <dgm:cxn modelId="{56B5AA07-CC39-43C6-BDFF-8DF319865206}" type="presParOf" srcId="{F3440DE6-5F7C-45E6-8083-36BF01674AA7}" destId="{9F4D471A-21B3-47AB-B0B5-9C3A5EA40F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B109E-48D5-4FA3-8EC7-B1675F5365B0}">
      <dsp:nvSpPr>
        <dsp:cNvPr id="0" name=""/>
        <dsp:cNvSpPr/>
      </dsp:nvSpPr>
      <dsp:spPr>
        <a:xfrm>
          <a:off x="750649" y="125"/>
          <a:ext cx="3625176" cy="6320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 “exploratory analysis” of Ronise Ball</a:t>
          </a:r>
        </a:p>
      </dsp:txBody>
      <dsp:txXfrm>
        <a:off x="750649" y="125"/>
        <a:ext cx="3625176" cy="632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B109E-48D5-4FA3-8EC7-B1675F5365B0}">
      <dsp:nvSpPr>
        <dsp:cNvPr id="0" name=""/>
        <dsp:cNvSpPr/>
      </dsp:nvSpPr>
      <dsp:spPr>
        <a:xfrm>
          <a:off x="750649" y="125"/>
          <a:ext cx="3625176" cy="6320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 “exploratory analysis” of Deonna Foster</a:t>
          </a:r>
        </a:p>
      </dsp:txBody>
      <dsp:txXfrm>
        <a:off x="750649" y="125"/>
        <a:ext cx="3625176" cy="63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078CF-98E3-4B86-9C77-74DD59EB013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CB375-D8FC-4F1C-8DB5-7F5DA1C85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4222-E90E-CE21-0739-48A21565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06D4-00D5-68AF-F3E4-7A24D53F0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6548C-5703-7236-966C-6E647042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7D2B-0CC2-F008-8A31-74E99BC7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E284E-A051-FABE-6B8B-8DE97E8D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06D8-1B3E-EF15-683A-72CB0AA0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6D279-718A-EEED-B7A8-52DB74BBE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3C03C-A50E-F5E1-6252-1E7C48D9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47EF7-8066-7480-C87C-E6031CF5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26346-14F0-6773-53A2-28FC4D62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BE9EE-FBE8-DDFD-A971-E6309A908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4BD6-5922-181D-CC5B-642D97C65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4E03A-3549-C94D-2491-E93DF016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FC40-CF2D-9F4E-1133-8A7A6276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B265-09AE-D332-492B-8102FA1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7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74F9-C473-E15A-3C4E-996EC626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3F5B-BABD-404D-281F-1D768F75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920A-9094-9FA8-447D-6B2FEACB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A69C5-4E8B-065F-12C8-00D67DFC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E578-476E-10BD-4812-6F657B95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4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0CE5-B466-A3E8-3DA3-EC8CC9DE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499F-B719-C013-E9D8-88684688D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28FA2-A13A-5400-B0C5-2DC49D23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588AC-556D-2346-D565-CEC5D2F6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E36B8-8811-662C-F893-2CFDBC15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98DA-C4D2-4362-60F9-4502FA92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770F-94A4-60B7-C76A-D6B6A2C6B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C6885-EC13-7FB4-1C61-BDE1C8E99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AEBDE-6587-09E7-C785-FE9D5CA0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6F64D-2AEA-C891-1361-057AC421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BAA08-706B-390E-1987-59331406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8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35D9-683E-6B8D-1BEE-D2E977BC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DCB6A-FF25-3C63-8126-59DBF38C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CB9D2-BA1C-2696-CB64-79B946A0A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EC1A0-5C0C-50AD-1A43-862D579F4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3446D-88AD-ABF5-BE6A-AA862C09C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51D43-F942-118C-5B0B-D45325F5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8A3BA-2AD4-CAC7-1B90-37BF6D79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2B3D7-6208-765F-75C5-A7431D87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6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812B-0F55-5819-E803-1D15E3CE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A9220-F482-AE48-5819-77ACAEF8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E040F-0549-9B31-5F12-A2E9EF20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5155C-DF60-4975-AA32-03C0BE7E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E19BD-B726-A908-5CB6-6E01F74B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89B88-B825-B3D2-63A4-52F9DD2A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EEC6-80EA-71EE-D60D-43DD6B94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8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8418-3C90-1412-AECD-8A30CA48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56B4-A6BD-4499-23AF-870D6478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66FFA-053C-0D7A-D62C-9FCBB0528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3D8A6-8C9E-283A-6BC8-15F920BF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AC070-4D5D-93DD-381E-9CF7DECE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29552-FA73-8237-39AB-10DE32F3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1E74-6E0D-76B4-5D88-A3838EA9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FB26C-6C9E-093C-B295-226F760A4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0777F-02B8-9584-8E59-F349DD971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72B1A-3815-05D6-A978-B9A05E34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615FC-53CE-DCE9-8D92-16BFD43C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99436-A792-ECE2-31B2-80B01488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93CF6-331F-F940-678F-99E60B68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F89B8-88DD-7139-ED18-D6ADD6F0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44CF8-7DBD-1892-B457-D8E95791B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E54E1-C09A-4C0C-9509-8BB16BA19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CE99-08EF-4DDE-9B2B-EE208B4A2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D72C-EA51-9C52-60D5-50B4BA71C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8FDEC-D3F8-4FDE-90DF-8C1D6D59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italk.com/319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gadget/motori/2015/06/03/audi-q7-prova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cing5.cl/ford-produce-su-f-150-ecoboost-numero-1-millon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hite-bmw-coupe-794435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3_Subaru_XV_Crosstrek_--_2012_NYIAS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erkidmin.com/free-zoom-backgrounds-for-online-kids-church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lzo-meridianos.blogspot.com/2013/09/el-coche-electrico-testa-model-s-al.html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hyperlink" Target="https://commons.wikimedia.org/wiki/File:Monoamniotic_twins_at_15_weeks.jpg" TargetMode="External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jp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en.m.wikipedia.org/wiki/Nissan_Altim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oblog.net/2019/04/29/2019-kia-stinger-gts-review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car's headlight&#10;&#10;Description automatically generated with medium confidence">
            <a:extLst>
              <a:ext uri="{FF2B5EF4-FFF2-40B4-BE49-F238E27FC236}">
                <a16:creationId xmlns:a16="http://schemas.microsoft.com/office/drawing/2014/main" id="{83290620-CB6E-45ED-895B-0DCE76C2B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E8814-4EBD-2FC4-7D25-DBABB63D0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2568102"/>
            <a:ext cx="3852041" cy="2197982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Title needed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3B2F8-7BB1-B8E9-2D0D-BCB802A61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4766085"/>
            <a:ext cx="4330262" cy="1159874"/>
          </a:xfrm>
        </p:spPr>
        <p:txBody>
          <a:bodyPr>
            <a:normAutofit fontScale="55000" lnSpcReduction="20000"/>
          </a:bodyPr>
          <a:lstStyle/>
          <a:p>
            <a:r>
              <a:rPr lang="en-US" sz="4200" dirty="0"/>
              <a:t>By: Ronise Ball        </a:t>
            </a:r>
            <a:r>
              <a:rPr lang="en-US" sz="4200" dirty="0" err="1"/>
              <a:t>Atarah</a:t>
            </a:r>
            <a:r>
              <a:rPr lang="en-US" sz="4200" dirty="0"/>
              <a:t> </a:t>
            </a:r>
            <a:r>
              <a:rPr lang="en-US" sz="4200" dirty="0" err="1"/>
              <a:t>Buckins</a:t>
            </a:r>
            <a:r>
              <a:rPr lang="en-US" sz="4200" dirty="0"/>
              <a:t>  </a:t>
            </a:r>
          </a:p>
          <a:p>
            <a:r>
              <a:rPr lang="en-US" sz="4200" dirty="0"/>
              <a:t>Deonna Foster      Renee </a:t>
            </a:r>
            <a:r>
              <a:rPr lang="en-US" sz="4200" dirty="0" err="1"/>
              <a:t>Goeglein</a:t>
            </a:r>
            <a:endParaRPr lang="en-US" sz="4200" dirty="0"/>
          </a:p>
          <a:p>
            <a:r>
              <a:rPr lang="en-US" sz="4200" dirty="0" err="1"/>
              <a:t>Totianne</a:t>
            </a:r>
            <a:r>
              <a:rPr lang="en-US" sz="4200" dirty="0"/>
              <a:t> Wade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708BD-7FE8-9E73-4072-B3885C1FE982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leitalk.com/319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0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3A2F-4493-F429-7AA1-5FA1E9E0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80DA-41EC-7914-9864-AAA9F991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D1F5-6322-3097-752D-9A3FF453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F540-BA4F-8A7B-269F-0E61BFC4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EF736-8AAD-FC2A-3990-FA284AE6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0"/>
            <a:ext cx="60579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F7788-E5AC-2423-4887-A3A0FE0DC625}"/>
              </a:ext>
            </a:extLst>
          </p:cNvPr>
          <p:cNvSpPr txBox="1"/>
          <p:nvPr/>
        </p:nvSpPr>
        <p:spPr>
          <a:xfrm>
            <a:off x="8781871" y="2210124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wired.it/gadget/motori/2015/06/03/audi-q7-prov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8417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F1E6-F32A-75C9-B602-9F022806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E34A-3B92-B4D7-9734-57E95B3C21F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</p:spPr>
        <p:txBody>
          <a:bodyPr/>
          <a:lstStyle/>
          <a:p>
            <a:r>
              <a:rPr lang="en-US" dirty="0">
                <a:highlight>
                  <a:srgbClr val="FF0000"/>
                </a:highlight>
              </a:rPr>
              <a:t>Visualizations here</a:t>
            </a:r>
          </a:p>
          <a:p>
            <a:r>
              <a:rPr lang="en-US" dirty="0">
                <a:highlight>
                  <a:srgbClr val="FF0000"/>
                </a:highlight>
              </a:rPr>
              <a:t>No code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9E148-7536-1909-5AE6-ADEA30BA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429001"/>
            <a:ext cx="61341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71B94-3A31-E05F-2585-7A8C5FBA810C}"/>
              </a:ext>
            </a:extLst>
          </p:cNvPr>
          <p:cNvSpPr txBox="1"/>
          <p:nvPr/>
        </p:nvSpPr>
        <p:spPr>
          <a:xfrm>
            <a:off x="0" y="7135857"/>
            <a:ext cx="613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racing5.cl/ford-produce-su-f-150-ecoboost-numero-1-mill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5001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EA5A-46D1-79ED-122A-1A9E16DD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Summary (1 slide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A61D7-C07B-4844-AA23-14F58247B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537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0920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FC91-1F0C-32EA-BD3E-E5643BBB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Conclusion</a:t>
            </a:r>
            <a:r>
              <a:rPr lang="en-US" dirty="0">
                <a:highlight>
                  <a:srgbClr val="FF0000"/>
                </a:highlight>
              </a:rPr>
              <a:t>(1 slide only)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1CBC3-0513-739B-0D8B-C996394B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3429000"/>
            <a:ext cx="6057900" cy="306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5FCC2-D394-FC50-11EE-E6CC0D40CC4C}"/>
              </a:ext>
            </a:extLst>
          </p:cNvPr>
          <p:cNvSpPr txBox="1"/>
          <p:nvPr/>
        </p:nvSpPr>
        <p:spPr>
          <a:xfrm>
            <a:off x="6134100" y="6492875"/>
            <a:ext cx="6057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2013_Subaru_XV_Crosstrek_--_2012_NYIAS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9904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A4B33-C6B9-202D-18FC-4ED2EEF4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D42E9-3706-8E51-45CB-6531492E0A4F}"/>
              </a:ext>
            </a:extLst>
          </p:cNvPr>
          <p:cNvSpPr txBox="1"/>
          <p:nvPr/>
        </p:nvSpPr>
        <p:spPr>
          <a:xfrm>
            <a:off x="4825681" y="6951640"/>
            <a:ext cx="7366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deeperkidmin.com/free-zoom-backgrounds-for-online-kids-churc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199FF-4CCB-4401-884B-B768444D1E9A}"/>
              </a:ext>
            </a:extLst>
          </p:cNvPr>
          <p:cNvSpPr txBox="1"/>
          <p:nvPr/>
        </p:nvSpPr>
        <p:spPr>
          <a:xfrm>
            <a:off x="6439711" y="1147864"/>
            <a:ext cx="540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Questions???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FDFEC-EFC1-2DFC-CF41-6C9E64CD7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3418112"/>
            <a:ext cx="6096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AA483-C1B9-538E-26AD-79E370A839F3}"/>
              </a:ext>
            </a:extLst>
          </p:cNvPr>
          <p:cNvSpPr txBox="1"/>
          <p:nvPr/>
        </p:nvSpPr>
        <p:spPr>
          <a:xfrm>
            <a:off x="8287965" y="6847112"/>
            <a:ext cx="3791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lzo-meridianos.blogspot.com/2013/09/el-coche-electrico-testa-model-s-al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4533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BE2F-565B-F024-5310-924C659D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0391"/>
          </a:xfrm>
        </p:spPr>
        <p:txBody>
          <a:bodyPr>
            <a:normAutofit/>
          </a:bodyPr>
          <a:lstStyle/>
          <a:p>
            <a:r>
              <a:rPr lang="en-US" b="1" dirty="0"/>
              <a:t>Table of contents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F867B52-8716-4E25-5F79-E8AEB2E14C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769710"/>
            <a:ext cx="6172200" cy="47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D4E7C-50AE-893E-EF93-10375EEF9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7591"/>
            <a:ext cx="3932237" cy="47113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Introductions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Topic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Wrangling and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“Exploratory Analysis”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0534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B9AC5E-3F68-179E-D1BB-3B96F22BB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76122"/>
              </p:ext>
            </p:extLst>
          </p:nvPr>
        </p:nvGraphicFramePr>
        <p:xfrm>
          <a:off x="3532762" y="369649"/>
          <a:ext cx="5126476" cy="63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B0CA42-DF22-BA95-0EE0-F33376135F84}"/>
              </a:ext>
            </a:extLst>
          </p:cNvPr>
          <p:cNvSpPr txBox="1"/>
          <p:nvPr/>
        </p:nvSpPr>
        <p:spPr>
          <a:xfrm>
            <a:off x="100939" y="1252835"/>
            <a:ext cx="40722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Education: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Delaware State University</a:t>
            </a:r>
          </a:p>
          <a:p>
            <a:pPr lvl="1"/>
            <a:r>
              <a:rPr lang="en-US" sz="2400" dirty="0"/>
              <a:t>Bachelor of Science in Movement Science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Entity Academy-2022</a:t>
            </a:r>
          </a:p>
          <a:p>
            <a:pPr lvl="1"/>
            <a:r>
              <a:rPr lang="en-US" sz="2400" dirty="0"/>
              <a:t>Data Science certificate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8A58C-B698-11B6-94D4-3AC3CAF29172}"/>
              </a:ext>
            </a:extLst>
          </p:cNvPr>
          <p:cNvSpPr txBox="1"/>
          <p:nvPr/>
        </p:nvSpPr>
        <p:spPr>
          <a:xfrm>
            <a:off x="0" y="6858000"/>
            <a:ext cx="28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Photo by Unknown Author is licensed under CC BY-SA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9A79F-9D76-2FB1-BAA5-35820141D9CE}"/>
              </a:ext>
            </a:extLst>
          </p:cNvPr>
          <p:cNvSpPr txBox="1"/>
          <p:nvPr/>
        </p:nvSpPr>
        <p:spPr>
          <a:xfrm>
            <a:off x="7461115" y="1252835"/>
            <a:ext cx="46299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Experiences:</a:t>
            </a:r>
          </a:p>
          <a:p>
            <a:endParaRPr lang="en-US" sz="2400" b="1" u="sng" dirty="0"/>
          </a:p>
          <a:p>
            <a:r>
              <a:rPr lang="en-US" sz="2400" b="1" dirty="0"/>
              <a:t>Sales Development </a:t>
            </a:r>
            <a:r>
              <a:rPr lang="en-US" sz="2400" dirty="0"/>
              <a:t>for Stealth Start Up</a:t>
            </a:r>
          </a:p>
          <a:p>
            <a:r>
              <a:rPr lang="en-US" sz="2400" b="1" dirty="0"/>
              <a:t>Pre-K Teacher </a:t>
            </a:r>
            <a:r>
              <a:rPr lang="en-US" sz="2400" dirty="0"/>
              <a:t>for Chesterbrook Academy</a:t>
            </a:r>
          </a:p>
          <a:p>
            <a:r>
              <a:rPr lang="en-US" sz="2400" b="1" dirty="0"/>
              <a:t>Business Liaison </a:t>
            </a:r>
            <a:r>
              <a:rPr lang="en-US" sz="2400" dirty="0"/>
              <a:t>for Research Triangle Institute</a:t>
            </a:r>
          </a:p>
          <a:p>
            <a:r>
              <a:rPr lang="en-US" sz="2400" b="1" dirty="0"/>
              <a:t>Small business owner</a:t>
            </a:r>
          </a:p>
          <a:p>
            <a:endParaRPr lang="en-US" sz="2400" b="1" dirty="0"/>
          </a:p>
          <a:p>
            <a:pPr algn="ctr"/>
            <a:r>
              <a:rPr lang="en-US" sz="2400" i="1" dirty="0"/>
              <a:t>Coming from an extensive sales and digital marketing experience Ronise specializes in spotting patterns and problems , then delivering solutions.</a:t>
            </a:r>
          </a:p>
        </p:txBody>
      </p:sp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A9936D6F-D4CD-5328-3245-07E3A2556C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9" r="34843"/>
          <a:stretch/>
        </p:blipFill>
        <p:spPr>
          <a:xfrm>
            <a:off x="-3434316" y="3083441"/>
            <a:ext cx="7953153" cy="5146155"/>
          </a:xfrm>
          <a:prstGeom prst="rect">
            <a:avLst/>
          </a:prstGeom>
        </p:spPr>
      </p:pic>
      <p:pic>
        <p:nvPicPr>
          <p:cNvPr id="18" name="Picture 17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4549271E-3BB3-F70A-0422-9D1AE7C4D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54" b="89974" l="1910" r="89931">
                        <a14:foregroundMark x1="8912" y1="44271" x2="231" y2="41797"/>
                        <a14:foregroundMark x1="231" y1="41797" x2="1234" y2="46878"/>
                        <a14:foregroundMark x1="46586" y1="12457" x2="50347" y2="5512"/>
                        <a14:foregroundMark x1="50347" y1="5512" x2="59722" y2="6554"/>
                        <a14:foregroundMark x1="59722" y1="6554" x2="61863" y2="11068"/>
                        <a14:backgroundMark x1="0" y1="46918" x2="8738" y2="50434"/>
                        <a14:backgroundMark x1="8738" y1="50434" x2="0" y2="52214"/>
                        <a14:backgroundMark x1="0" y1="47222" x2="1852" y2="50781"/>
                        <a14:backgroundMark x1="7870" y1="50477" x2="17535" y2="50217"/>
                        <a14:backgroundMark x1="17535" y1="50217" x2="18403" y2="51128"/>
                        <a14:backgroundMark x1="7465" y1="50781" x2="16262" y2="48524"/>
                        <a14:backgroundMark x1="16262" y1="48524" x2="13657" y2="52040"/>
                        <a14:backgroundMark x1="13426" y1="52214" x2="9086" y2="51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965" y="2704208"/>
            <a:ext cx="3487480" cy="46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B6F43-116D-1F92-36C1-DEFD13CF0AD9}"/>
              </a:ext>
            </a:extLst>
          </p:cNvPr>
          <p:cNvSpPr txBox="1"/>
          <p:nvPr/>
        </p:nvSpPr>
        <p:spPr>
          <a:xfrm>
            <a:off x="4623070" y="355219"/>
            <a:ext cx="298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 err="1"/>
              <a:t>Atarah</a:t>
            </a:r>
            <a:r>
              <a:rPr lang="en-US" dirty="0"/>
              <a:t> </a:t>
            </a:r>
            <a:r>
              <a:rPr lang="en-US" dirty="0" err="1"/>
              <a:t>Buckins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B9AC5E-3F68-179E-D1BB-3B96F22BB9D6}"/>
              </a:ext>
            </a:extLst>
          </p:cNvPr>
          <p:cNvGraphicFramePr/>
          <p:nvPr/>
        </p:nvGraphicFramePr>
        <p:xfrm>
          <a:off x="3532762" y="369649"/>
          <a:ext cx="5126476" cy="63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erson with a flower crown&#10;&#10;Description automatically generated with low confidence">
            <a:extLst>
              <a:ext uri="{FF2B5EF4-FFF2-40B4-BE49-F238E27FC236}">
                <a16:creationId xmlns:a16="http://schemas.microsoft.com/office/drawing/2014/main" id="{F8972C0B-E037-2983-9BD2-22D09B840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50" y="1001948"/>
            <a:ext cx="2381499" cy="2427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0CA42-DF22-BA95-0EE0-F33376135F84}"/>
              </a:ext>
            </a:extLst>
          </p:cNvPr>
          <p:cNvSpPr txBox="1"/>
          <p:nvPr/>
        </p:nvSpPr>
        <p:spPr>
          <a:xfrm>
            <a:off x="100939" y="1252835"/>
            <a:ext cx="4072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Education: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Tennessee State University-2007</a:t>
            </a:r>
          </a:p>
          <a:p>
            <a:pPr lvl="1"/>
            <a:r>
              <a:rPr lang="en-US" dirty="0"/>
              <a:t>Bachelor of Science in Biological Sciences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Grand Canyon University-2018 </a:t>
            </a:r>
          </a:p>
          <a:p>
            <a:pPr lvl="1"/>
            <a:r>
              <a:rPr lang="en-US" dirty="0"/>
              <a:t>Master of Science in Public Health (general)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 Academy-2022</a:t>
            </a:r>
          </a:p>
          <a:p>
            <a:pPr lvl="1"/>
            <a:r>
              <a:rPr lang="en-US" dirty="0"/>
              <a:t>Data Science certificate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CC6F5-7B20-16DE-B197-07C9FD1E3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" y="4357990"/>
            <a:ext cx="6096001" cy="250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8A58C-B698-11B6-94D4-3AC3CAF29172}"/>
              </a:ext>
            </a:extLst>
          </p:cNvPr>
          <p:cNvSpPr txBox="1"/>
          <p:nvPr/>
        </p:nvSpPr>
        <p:spPr>
          <a:xfrm>
            <a:off x="0" y="6858000"/>
            <a:ext cx="28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This Photo by Unknown Author is licensed under CC BY-SA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9A79F-9D76-2FB1-BAA5-35820141D9CE}"/>
              </a:ext>
            </a:extLst>
          </p:cNvPr>
          <p:cNvSpPr txBox="1"/>
          <p:nvPr/>
        </p:nvSpPr>
        <p:spPr>
          <a:xfrm>
            <a:off x="7461115" y="1252835"/>
            <a:ext cx="4629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Experiences: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2010-2012: Pre-K teacher for a private school in Atlanta, 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2013-2014: Bed rest; Birth of my twins; stay at home caregiver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2014-2019: Taught Pre-Kindergarten, Kindergarten, and 1</a:t>
            </a:r>
            <a:r>
              <a:rPr lang="en-US" baseline="30000" dirty="0"/>
              <a:t>st</a:t>
            </a:r>
            <a:r>
              <a:rPr lang="en-US" dirty="0"/>
              <a:t> grade at an American International school in Kuwait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2020-current: Public Health Advisor at the Centers for Disease Control and Prevention in Atlanta, GA.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BD7E-AE09-1ACD-2E35-8AE23090E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545543" y="4669155"/>
            <a:ext cx="2461089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636B48-C8DE-7444-D36C-8EB9EBB6F95D}"/>
              </a:ext>
            </a:extLst>
          </p:cNvPr>
          <p:cNvSpPr txBox="1"/>
          <p:nvPr/>
        </p:nvSpPr>
        <p:spPr>
          <a:xfrm>
            <a:off x="4691163" y="355219"/>
            <a:ext cx="29645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/>
              <a:t>Renee </a:t>
            </a:r>
            <a:r>
              <a:rPr lang="en-US" dirty="0" err="1"/>
              <a:t>Goeglein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2A9FA57-A092-0A97-5A25-58662C6FB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5179" r="3978" b="6381"/>
          <a:stretch/>
        </p:blipFill>
        <p:spPr bwMode="auto">
          <a:xfrm>
            <a:off x="1" y="4338582"/>
            <a:ext cx="3508310" cy="251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, road, person, military vehicle&#10;&#10;Description automatically generated">
            <a:extLst>
              <a:ext uri="{FF2B5EF4-FFF2-40B4-BE49-F238E27FC236}">
                <a16:creationId xmlns:a16="http://schemas.microsoft.com/office/drawing/2014/main" id="{07203607-8CCE-F648-6C50-356563A90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2" t="17291" r="28512"/>
          <a:stretch/>
        </p:blipFill>
        <p:spPr>
          <a:xfrm>
            <a:off x="5181600" y="961052"/>
            <a:ext cx="1828800" cy="2913821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76A82C9-6B1E-A1C6-7AE0-62F0EE7E1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8956" r="14934" b="7680"/>
          <a:stretch/>
        </p:blipFill>
        <p:spPr>
          <a:xfrm>
            <a:off x="7925528" y="4254770"/>
            <a:ext cx="3663094" cy="258458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8E1659-08CB-CE2B-69B3-8A2AEB6DF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43" y="1586204"/>
            <a:ext cx="4087783" cy="2668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Education</a:t>
            </a:r>
          </a:p>
          <a:p>
            <a:r>
              <a:rPr lang="en-US" sz="2400" dirty="0"/>
              <a:t>Entity Academy – 2022</a:t>
            </a:r>
          </a:p>
          <a:p>
            <a:pPr marL="0" indent="0">
              <a:buNone/>
            </a:pPr>
            <a:r>
              <a:rPr lang="en-US" sz="2400" dirty="0"/>
              <a:t>   Data Science Analysis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862CF6-F0C0-1B77-3D6C-6288D4A9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00837" y="1586204"/>
            <a:ext cx="4087784" cy="2668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Experiences</a:t>
            </a:r>
          </a:p>
          <a:p>
            <a:r>
              <a:rPr lang="en-US" sz="2000" dirty="0"/>
              <a:t>Yuma County Pest Control District</a:t>
            </a:r>
          </a:p>
          <a:p>
            <a:pPr marL="0" indent="0">
              <a:buNone/>
            </a:pPr>
            <a:r>
              <a:rPr lang="en-US" sz="2000" dirty="0"/>
              <a:t>     Office Manger - 2007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8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C8FCDC-2087-B1C8-F18F-7D9A906AD455}"/>
              </a:ext>
            </a:extLst>
          </p:cNvPr>
          <p:cNvSpPr txBox="1"/>
          <p:nvPr/>
        </p:nvSpPr>
        <p:spPr>
          <a:xfrm>
            <a:off x="4603615" y="345492"/>
            <a:ext cx="284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“exploratory analysis” of </a:t>
            </a:r>
          </a:p>
          <a:p>
            <a:pPr lvl="0" algn="ctr"/>
            <a:r>
              <a:rPr lang="en-US" dirty="0" err="1"/>
              <a:t>Totianne</a:t>
            </a:r>
            <a:r>
              <a:rPr lang="en-US" dirty="0"/>
              <a:t> Wade</a:t>
            </a:r>
          </a:p>
        </p:txBody>
      </p:sp>
    </p:spTree>
    <p:extLst>
      <p:ext uri="{BB962C8B-B14F-4D97-AF65-F5344CB8AC3E}">
        <p14:creationId xmlns:p14="http://schemas.microsoft.com/office/powerpoint/2010/main" val="391582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3BE6-62A3-952E-6965-968988BE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4086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Project Background/Information </a:t>
            </a:r>
            <a:r>
              <a:rPr lang="en-US" dirty="0">
                <a:highlight>
                  <a:srgbClr val="FF0000"/>
                </a:highlight>
              </a:rPr>
              <a:t>(3-5 slides)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44DF774-5E22-D43E-E7C1-FB1CBC2162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248402"/>
            <a:ext cx="6172200" cy="43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670A1-EAEB-3289-10F2-A17244BFA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98598"/>
            <a:ext cx="3932237" cy="42703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A4B-F99C-14D6-3284-C527BDEB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D5899-1889-B137-877B-1B841164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4100" y="3429000"/>
            <a:ext cx="6134100" cy="330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C3A25-BC18-C23D-FA53-ED04743414A2}"/>
              </a:ext>
            </a:extLst>
          </p:cNvPr>
          <p:cNvSpPr txBox="1"/>
          <p:nvPr/>
        </p:nvSpPr>
        <p:spPr>
          <a:xfrm>
            <a:off x="6134100" y="6730182"/>
            <a:ext cx="613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automoblog.net/2019/04/29/2019-kia-stinger-gts-review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2866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F305AE-EAB7-4C83-A1B4-AD51760F931F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365</Words>
  <Application>Microsoft Office PowerPoint</Application>
  <PresentationFormat>Widescreen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Title needed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Background/Information (3-5 slides)</vt:lpstr>
      <vt:lpstr>PowerPoint Presentation</vt:lpstr>
      <vt:lpstr>PowerPoint Presentation</vt:lpstr>
      <vt:lpstr>PowerPoint Presentation</vt:lpstr>
      <vt:lpstr>PowerPoint Presentation</vt:lpstr>
      <vt:lpstr>Methods</vt:lpstr>
      <vt:lpstr>Results</vt:lpstr>
      <vt:lpstr>Summary (1 slide only)</vt:lpstr>
      <vt:lpstr>Conclusion(1 slide only)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needed</dc:title>
  <dc:creator>Deonna Foster</dc:creator>
  <cp:lastModifiedBy>Ronise Ball</cp:lastModifiedBy>
  <cp:revision>7</cp:revision>
  <dcterms:created xsi:type="dcterms:W3CDTF">2022-11-14T02:40:44Z</dcterms:created>
  <dcterms:modified xsi:type="dcterms:W3CDTF">2022-11-21T00:07:12Z</dcterms:modified>
</cp:coreProperties>
</file>